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68" r:id="rId2"/>
    <p:sldId id="270" r:id="rId3"/>
    <p:sldId id="269" r:id="rId4"/>
    <p:sldId id="271" r:id="rId5"/>
    <p:sldId id="272" r:id="rId6"/>
    <p:sldId id="262" r:id="rId7"/>
    <p:sldId id="266" r:id="rId8"/>
    <p:sldId id="273" r:id="rId9"/>
    <p:sldId id="274" r:id="rId10"/>
    <p:sldId id="265" r:id="rId11"/>
    <p:sldId id="275" r:id="rId12"/>
    <p:sldId id="276" r:id="rId13"/>
    <p:sldId id="277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60"/>
  </p:normalViewPr>
  <p:slideViewPr>
    <p:cSldViewPr snapToGrid="0">
      <p:cViewPr varScale="1">
        <p:scale>
          <a:sx n="49" d="100"/>
          <a:sy n="49" d="100"/>
        </p:scale>
        <p:origin x="66" y="9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3/6/2023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3/6/2023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3/6/2023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3/6/2023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3/6/2023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3/6/2023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3/6/2023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3/6/2023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3/6/2023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3/6/2023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3/6/2023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3/6/2023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Figma" TargetMode="External"/><Relationship Id="rId2" Type="http://schemas.openxmlformats.org/officeDocument/2006/relationships/hyperlink" Target="https://gektor-studio.com/blog/preimuschestva-figma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ilda.education/articles-figma" TargetMode="External"/><Relationship Id="rId5" Type="http://schemas.openxmlformats.org/officeDocument/2006/relationships/hyperlink" Target="https://help.figma.com/hc/en-us" TargetMode="External"/><Relationship Id="rId4" Type="http://schemas.openxmlformats.org/officeDocument/2006/relationships/hyperlink" Target="https://figma.com.ru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BA5149F-8330-4C83-B89A-3D5021515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9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69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3389" y="285126"/>
            <a:ext cx="6403295" cy="597353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 Фигмы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5099" y="791041"/>
            <a:ext cx="9793272" cy="632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98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E8FF15-83B7-400D-B1D1-BF0B28A2D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603" y="399572"/>
            <a:ext cx="9045560" cy="1184440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Обнаружение вируса и устранение последствий его влияния</a:t>
            </a:r>
            <a:endParaRPr lang="ru-RU" sz="2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7DA91D-E8E0-4BEC-9287-0EC351659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564" y="1866227"/>
            <a:ext cx="8327071" cy="855256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 обладает встроенными функциями проверки файлов.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Следует использовать Антивирусные ПО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47AE7D-7580-4374-95AD-FA05F6BDC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680" y="3290776"/>
            <a:ext cx="4005419" cy="225571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347500-98DB-4CE2-B1D7-C974FC412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640" y="3290776"/>
            <a:ext cx="3671340" cy="259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38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33A220-1540-419E-AB42-307487CCF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505" y="1025790"/>
            <a:ext cx="2482693" cy="759147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B268586-F419-461F-833E-0A446B327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30792" y="2360813"/>
            <a:ext cx="7377237" cy="1762299"/>
          </a:xfrm>
        </p:spPr>
        <p:txBody>
          <a:bodyPr/>
          <a:lstStyle/>
          <a:p>
            <a:r>
              <a:rPr lang="ru-RU" dirty="0"/>
              <a:t>В общем и целом Figma – это удобно, практично и необычно. Программа характеризуется массой преимуществ, и обладает расширенным функционалом. Сервис регулярно обновляется, что позволяет внедрять еще больше интересных фишек.</a:t>
            </a:r>
          </a:p>
        </p:txBody>
      </p:sp>
    </p:spTree>
    <p:extLst>
      <p:ext uri="{BB962C8B-B14F-4D97-AF65-F5344CB8AC3E}">
        <p14:creationId xmlns:p14="http://schemas.microsoft.com/office/powerpoint/2010/main" val="625870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BB0C22-345C-49AE-8015-112F47CD1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2226" y="388718"/>
            <a:ext cx="9281160" cy="3520440"/>
          </a:xfrm>
        </p:spPr>
        <p:txBody>
          <a:bodyPr/>
          <a:lstStyle/>
          <a:p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Список использованных источников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b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B974DF2-27F9-4DC1-956A-EA9A3E63E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42226" y="2436779"/>
            <a:ext cx="9052560" cy="2657856"/>
          </a:xfrm>
        </p:spPr>
        <p:txBody>
          <a:bodyPr>
            <a:normAutofit/>
          </a:bodyPr>
          <a:lstStyle/>
          <a:p>
            <a:pPr marL="276225" marR="77470" indent="-6350" algn="just">
              <a:lnSpc>
                <a:spcPct val="110000"/>
              </a:lnSpc>
            </a:pPr>
            <a:r>
              <a:rPr lang="ru-RU" u="sng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https://gektor-studio.com/blog/preimuschestva-figma/</a:t>
            </a:r>
            <a:endParaRPr lang="ru-RU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76225" marR="77470" indent="-6350" algn="just">
              <a:lnSpc>
                <a:spcPct val="110000"/>
              </a:lnSpc>
            </a:pPr>
            <a:r>
              <a:rPr lang="ru-RU" u="sng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https://ru.wikipedia.org/wiki/Figma</a:t>
            </a:r>
            <a:endParaRPr lang="ru-RU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76225" marR="77470" indent="-6350" algn="just">
              <a:lnSpc>
                <a:spcPct val="110000"/>
              </a:lnSpc>
            </a:pPr>
            <a:r>
              <a:rPr lang="ru-RU" u="sng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https://figma.com.ru/</a:t>
            </a:r>
            <a:endParaRPr lang="ru-RU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76225" marR="77470" indent="-6350" algn="just">
              <a:lnSpc>
                <a:spcPct val="110000"/>
              </a:lnSpc>
            </a:pPr>
            <a:r>
              <a:rPr lang="ru-RU" u="sng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https://help.figma.com/hc/en-us</a:t>
            </a:r>
            <a:endParaRPr lang="ru-RU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76225" marR="77470" indent="-6350" algn="just">
              <a:lnSpc>
                <a:spcPct val="110000"/>
              </a:lnSpc>
              <a:spcAft>
                <a:spcPts val="25"/>
              </a:spcAft>
            </a:pPr>
            <a:r>
              <a:rPr lang="ru-RU" u="sng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https://tilda.education/articles-figma</a:t>
            </a:r>
            <a:endParaRPr lang="ru-RU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5405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485"/>
            <a:ext cx="12191999" cy="689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425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7B17AC-5D4B-4326-AF39-92E14B49D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929" y="504088"/>
            <a:ext cx="6848467" cy="72159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Инструктаж по технике безопасности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72D59E6D-CA5D-4F56-9AA4-3DEE3E02A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3199" y="1838298"/>
            <a:ext cx="5642043" cy="465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51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0886C3-2C96-4967-A50F-A09190CAD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811" y="885054"/>
            <a:ext cx="6315391" cy="467317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0F7A3F-DAE8-4584-BDA7-6CE599BCA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52633" y="1872517"/>
            <a:ext cx="8109804" cy="2677539"/>
          </a:xfrm>
        </p:spPr>
        <p:txBody>
          <a:bodyPr>
            <a:norm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Figma (Фигма) — это частично бесплатный онлайн-редактор векторной графики, позволяющий работать в командах. Презентации, прототипы, макеты сайтов, лэндинги, векторную графику, интерфейсы, иллюстрации и мобильные приложения — все это можно сделать в редакторе.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Простыми словами, Figma — это мощный векторный редактор с поддержкой разных платформ.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6724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3CDA9A-B5FA-4F59-B6C5-FAD0DF2E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729181"/>
            <a:ext cx="2821668" cy="910039"/>
          </a:xfrm>
        </p:spPr>
        <p:txBody>
          <a:bodyPr>
            <a:norm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фИГМА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2E073B6F-2023-431F-AAF5-426E50241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9355" y="1532894"/>
            <a:ext cx="6741709" cy="37922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D216D9-FE52-484C-A915-2036F187A808}"/>
              </a:ext>
            </a:extLst>
          </p:cNvPr>
          <p:cNvSpPr txBox="1"/>
          <p:nvPr/>
        </p:nvSpPr>
        <p:spPr>
          <a:xfrm>
            <a:off x="1069848" y="1789889"/>
            <a:ext cx="256810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 Figma — онлайн-сервис для разработки интерфейсов и прототипирования с возможностью организации совместной работы в режиме реального времени.</a:t>
            </a:r>
          </a:p>
        </p:txBody>
      </p:sp>
    </p:spTree>
    <p:extLst>
      <p:ext uri="{BB962C8B-B14F-4D97-AF65-F5344CB8AC3E}">
        <p14:creationId xmlns:p14="http://schemas.microsoft.com/office/powerpoint/2010/main" val="999120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CBF0CF-BABA-4C4F-A885-BE5FDC75B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1452" y="842524"/>
            <a:ext cx="4584548" cy="603504"/>
          </a:xfrm>
        </p:spPr>
        <p:txBody>
          <a:bodyPr>
            <a:no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Достоинства фигмы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C377FA-2CF9-4A2D-9E01-1F48FE835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07506" y="1887952"/>
            <a:ext cx="9052560" cy="3946771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Онлайн-редактор Figma не нужно устанавливать, обновлять, скачивать патчи.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Совместимость с разными ОС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1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есплатный тариф</a:t>
            </a: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Все файлы находятся в облачном хранилище. При отключении интернета документ сохраняется автоматически.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1800" spc="-20" dirty="0">
                <a:solidFill>
                  <a:srgbClr val="0E0E0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Многопользовательский режим.</a:t>
            </a:r>
            <a:endParaRPr lang="ru-RU" sz="18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1800" spc="-20" dirty="0">
                <a:solidFill>
                  <a:srgbClr val="0E0E0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Безопасность</a:t>
            </a:r>
            <a:endParaRPr lang="ru-RU" sz="1800" spc="-20" dirty="0">
              <a:solidFill>
                <a:srgbClr val="0E0E0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1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ольшие макеты долго грузятся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7003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00608" y="467141"/>
            <a:ext cx="4987811" cy="1194301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Недостатки фигмы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7957" y="1903226"/>
            <a:ext cx="5104769" cy="4243081"/>
          </a:xfrm>
        </p:spPr>
        <p:txBody>
          <a:bodyPr>
            <a:normAutofit/>
          </a:bodyPr>
          <a:lstStyle/>
          <a:p>
            <a:pPr marL="342900" marR="7747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ru-RU" spc="-20" dirty="0">
                <a:solidFill>
                  <a:srgbClr val="0E0E0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Нет русскоязычной версии.</a:t>
            </a:r>
            <a:endParaRPr lang="ru-RU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7747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ru-RU" spc="-20" dirty="0">
                <a:solidFill>
                  <a:srgbClr val="0E0E0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Нет возможности работать без интернета.</a:t>
            </a:r>
            <a:endParaRPr lang="ru-RU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77470" lvl="0" indent="-342900" algn="just">
              <a:lnSpc>
                <a:spcPct val="150000"/>
              </a:lnSpc>
              <a:spcAft>
                <a:spcPts val="25"/>
              </a:spcAft>
              <a:buFont typeface="+mj-lt"/>
              <a:buAutoNum type="arabicParenR"/>
            </a:pPr>
            <a:r>
              <a:rPr lang="ru-RU" spc="-20" dirty="0">
                <a:solidFill>
                  <a:srgbClr val="0E0E0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 бесплатном тарифе проект незащищен от копирования недобросовестным заказчиком.</a:t>
            </a:r>
            <a:endParaRPr lang="ru-RU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arenR"/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</a:t>
            </a:r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ольшие макеты долго грузятся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4D452F-7AC4-4755-8DBB-ECB0CFFE1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854" y="1883233"/>
            <a:ext cx="4474852" cy="497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147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4619" t="2697" r="24663" b="53251"/>
          <a:stretch/>
        </p:blipFill>
        <p:spPr>
          <a:xfrm>
            <a:off x="249383" y="761169"/>
            <a:ext cx="7092283" cy="24891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21857" t="29211" r="49539" b="18814"/>
          <a:stretch/>
        </p:blipFill>
        <p:spPr>
          <a:xfrm>
            <a:off x="249383" y="3325092"/>
            <a:ext cx="3263195" cy="33382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l="22126" t="23305" r="50442" b="34085"/>
          <a:stretch/>
        </p:blipFill>
        <p:spPr>
          <a:xfrm>
            <a:off x="3520792" y="3325092"/>
            <a:ext cx="3820874" cy="33382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4952" y="747623"/>
            <a:ext cx="3878074" cy="59157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Прямоугольник 8"/>
          <p:cNvSpPr/>
          <p:nvPr/>
        </p:nvSpPr>
        <p:spPr>
          <a:xfrm>
            <a:off x="249383" y="3316780"/>
            <a:ext cx="648294" cy="6483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2</a:t>
            </a:r>
            <a:endParaRPr lang="ru-RU" sz="54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6716684" y="3325092"/>
            <a:ext cx="624982" cy="6400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3</a:t>
            </a:r>
            <a:endParaRPr lang="ru-RU" sz="54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10582103" y="6026728"/>
            <a:ext cx="710924" cy="6366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Arial Black" panose="020B0A04020102020204" pitchFamily="34" charset="0"/>
              </a:rPr>
              <a:t>4</a:t>
            </a:r>
            <a:endParaRPr lang="ru-RU" sz="5400" dirty="0">
              <a:latin typeface="Arial Black" panose="020B0A0402010202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6675118" y="694666"/>
            <a:ext cx="739833" cy="7184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Heavy" panose="020B0903020102020204" pitchFamily="34" charset="0"/>
              </a:rPr>
              <a:t>1</a:t>
            </a:r>
            <a:endParaRPr lang="ru-RU" sz="5400" dirty="0">
              <a:latin typeface="Franklin Gothic Heavy" panose="020B0903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AB5429-C08F-4B7B-891C-71F70D21F08E}"/>
              </a:ext>
            </a:extLst>
          </p:cNvPr>
          <p:cNvSpPr txBox="1"/>
          <p:nvPr/>
        </p:nvSpPr>
        <p:spPr>
          <a:xfrm>
            <a:off x="573530" y="136512"/>
            <a:ext cx="7315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ЗАГРУЗКА И УСТАНОВКА ПО</a:t>
            </a:r>
          </a:p>
        </p:txBody>
      </p:sp>
    </p:spTree>
    <p:extLst>
      <p:ext uri="{BB962C8B-B14F-4D97-AF65-F5344CB8AC3E}">
        <p14:creationId xmlns:p14="http://schemas.microsoft.com/office/powerpoint/2010/main" val="3203856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F764B2-80FF-4550-87F9-E1F198FB2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975" y="887900"/>
            <a:ext cx="4369859" cy="61264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Системные требования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BE36FCE-8628-43F7-A8AA-6F8E4D26C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5128" y="1853799"/>
            <a:ext cx="8501858" cy="2452388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ПРОЦЕССОР:			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 Core i5 12400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МАТЕРИНСКАЯ ПЛАТА:  	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ASUS Prime B660 Plus DDR4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ВИДЕОКАРТА: 			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Nvidia RTX 3050 8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ГБ 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ПАМЯТЬ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RAM)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	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16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ГБ (2×8 ГБ)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DDR4 3200 C16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A8692E-6375-4983-87AA-629206617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038" y="3891516"/>
            <a:ext cx="4855886" cy="262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942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954D46-F3D4-4F05-8EE8-159E7621F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708" y="420837"/>
            <a:ext cx="6840775" cy="961396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Средства диагностики оборудования</a:t>
            </a:r>
            <a:endParaRPr lang="ru-RU" sz="2400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DEE46A6F-D591-4511-BB66-8E86F7A73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4337" y="3455809"/>
            <a:ext cx="3610527" cy="23416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D4E756-3406-4E6F-BCB8-F24A55994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34" y="1760959"/>
            <a:ext cx="4328535" cy="231668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4C144A0-6E2E-4C77-AE5D-BC5DC3E56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0332" y="2839231"/>
            <a:ext cx="2875483" cy="384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8965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Дерево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TM03090434[[fn=Дерево]]</Template>
  <TotalTime>570</TotalTime>
  <Words>316</Words>
  <Application>Microsoft Office PowerPoint</Application>
  <PresentationFormat>Широкоэкранный</PresentationFormat>
  <Paragraphs>43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Arial Black</vt:lpstr>
      <vt:lpstr>Cambria</vt:lpstr>
      <vt:lpstr>Franklin Gothic Heavy</vt:lpstr>
      <vt:lpstr>Rockwell</vt:lpstr>
      <vt:lpstr>Rockwell Condensed</vt:lpstr>
      <vt:lpstr>Times New Roman</vt:lpstr>
      <vt:lpstr>Wingdings</vt:lpstr>
      <vt:lpstr>Дерево</vt:lpstr>
      <vt:lpstr>Презентация PowerPoint</vt:lpstr>
      <vt:lpstr>Инструктаж по технике безопасности</vt:lpstr>
      <vt:lpstr>ВВЕДЕНИЕ</vt:lpstr>
      <vt:lpstr>фИГМА</vt:lpstr>
      <vt:lpstr>Достоинства фигмы</vt:lpstr>
      <vt:lpstr>Недостатки фигмы</vt:lpstr>
      <vt:lpstr>Презентация PowerPoint</vt:lpstr>
      <vt:lpstr>Системные требования</vt:lpstr>
      <vt:lpstr>Средства диагностики оборудования</vt:lpstr>
      <vt:lpstr>Интерфейс Фигмы</vt:lpstr>
      <vt:lpstr>Обнаружение вируса и устранение последствий его влияния</vt:lpstr>
      <vt:lpstr>заключение</vt:lpstr>
      <vt:lpstr>Список использованных источников: 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student</cp:lastModifiedBy>
  <cp:revision>31</cp:revision>
  <dcterms:created xsi:type="dcterms:W3CDTF">2023-02-17T16:55:05Z</dcterms:created>
  <dcterms:modified xsi:type="dcterms:W3CDTF">2023-03-06T16:01:12Z</dcterms:modified>
</cp:coreProperties>
</file>